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77" r:id="rId4"/>
  </p:sldIdLst>
  <p:sldSz cx="12192000" cy="6858000"/>
  <p:notesSz cx="6889750" cy="100218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97036"/>
  </p:normalViewPr>
  <p:slideViewPr>
    <p:cSldViewPr snapToGrid="0">
      <p:cViewPr>
        <p:scale>
          <a:sx n="194" d="100"/>
          <a:sy n="194" d="100"/>
        </p:scale>
        <p:origin x="-16" y="-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örn Stauss" userId="8de544e0f6b4b592" providerId="LiveId" clId="{8747016E-412B-B941-ADDD-C5766B019B9C}"/>
    <pc:docChg chg="custSel delSld modSld modMainMaster">
      <pc:chgData name="Björn Stauss" userId="8de544e0f6b4b592" providerId="LiveId" clId="{8747016E-412B-B941-ADDD-C5766B019B9C}" dt="2024-01-21T16:14:14.668" v="121" actId="20577"/>
      <pc:docMkLst>
        <pc:docMk/>
      </pc:docMkLst>
      <pc:sldChg chg="modSp mod">
        <pc:chgData name="Björn Stauss" userId="8de544e0f6b4b592" providerId="LiveId" clId="{8747016E-412B-B941-ADDD-C5766B019B9C}" dt="2024-01-21T16:13:18.388" v="50" actId="20577"/>
        <pc:sldMkLst>
          <pc:docMk/>
          <pc:sldMk cId="350209960" sldId="257"/>
        </pc:sldMkLst>
        <pc:spChg chg="mod">
          <ac:chgData name="Björn Stauss" userId="8de544e0f6b4b592" providerId="LiveId" clId="{8747016E-412B-B941-ADDD-C5766B019B9C}" dt="2024-01-21T16:13:06.198" v="31" actId="20577"/>
          <ac:spMkLst>
            <pc:docMk/>
            <pc:sldMk cId="350209960" sldId="257"/>
            <ac:spMk id="2" creationId="{2D1AD0A1-1786-139A-8C7D-D78E140A5530}"/>
          </ac:spMkLst>
        </pc:spChg>
        <pc:spChg chg="mod">
          <ac:chgData name="Björn Stauss" userId="8de544e0f6b4b592" providerId="LiveId" clId="{8747016E-412B-B941-ADDD-C5766B019B9C}" dt="2024-01-21T16:13:18.388" v="50" actId="20577"/>
          <ac:spMkLst>
            <pc:docMk/>
            <pc:sldMk cId="350209960" sldId="257"/>
            <ac:spMk id="5" creationId="{434B90C2-E871-047D-996A-DC386ABB2BD3}"/>
          </ac:spMkLst>
        </pc:spChg>
      </pc:sldChg>
      <pc:sldChg chg="modSp mod">
        <pc:chgData name="Björn Stauss" userId="8de544e0f6b4b592" providerId="LiveId" clId="{8747016E-412B-B941-ADDD-C5766B019B9C}" dt="2024-01-21T16:12:50.824" v="16" actId="20577"/>
        <pc:sldMkLst>
          <pc:docMk/>
          <pc:sldMk cId="722020670" sldId="263"/>
        </pc:sldMkLst>
        <pc:spChg chg="mod">
          <ac:chgData name="Björn Stauss" userId="8de544e0f6b4b592" providerId="LiveId" clId="{8747016E-412B-B941-ADDD-C5766B019B9C}" dt="2024-01-21T16:12:50.824" v="16" actId="20577"/>
          <ac:spMkLst>
            <pc:docMk/>
            <pc:sldMk cId="722020670" sldId="263"/>
            <ac:spMk id="3" creationId="{CB140FD9-2E3C-7C4C-E980-6680CC1E8B24}"/>
          </ac:spMkLst>
        </pc:spChg>
      </pc:sldChg>
      <pc:sldChg chg="del">
        <pc:chgData name="Björn Stauss" userId="8de544e0f6b4b592" providerId="LiveId" clId="{8747016E-412B-B941-ADDD-C5766B019B9C}" dt="2024-01-21T16:12:30.717" v="0" actId="2696"/>
        <pc:sldMkLst>
          <pc:docMk/>
          <pc:sldMk cId="2601884008" sldId="268"/>
        </pc:sldMkLst>
      </pc:sldChg>
      <pc:sldChg chg="del">
        <pc:chgData name="Björn Stauss" userId="8de544e0f6b4b592" providerId="LiveId" clId="{8747016E-412B-B941-ADDD-C5766B019B9C}" dt="2024-01-21T16:12:30.717" v="0" actId="2696"/>
        <pc:sldMkLst>
          <pc:docMk/>
          <pc:sldMk cId="1950963670" sldId="270"/>
        </pc:sldMkLst>
      </pc:sldChg>
      <pc:sldChg chg="del">
        <pc:chgData name="Björn Stauss" userId="8de544e0f6b4b592" providerId="LiveId" clId="{8747016E-412B-B941-ADDD-C5766B019B9C}" dt="2024-01-21T16:12:30.717" v="0" actId="2696"/>
        <pc:sldMkLst>
          <pc:docMk/>
          <pc:sldMk cId="1070754809" sldId="271"/>
        </pc:sldMkLst>
      </pc:sldChg>
      <pc:sldChg chg="del">
        <pc:chgData name="Björn Stauss" userId="8de544e0f6b4b592" providerId="LiveId" clId="{8747016E-412B-B941-ADDD-C5766B019B9C}" dt="2024-01-21T16:12:30.717" v="0" actId="2696"/>
        <pc:sldMkLst>
          <pc:docMk/>
          <pc:sldMk cId="3429265106" sldId="272"/>
        </pc:sldMkLst>
      </pc:sldChg>
      <pc:sldChg chg="del">
        <pc:chgData name="Björn Stauss" userId="8de544e0f6b4b592" providerId="LiveId" clId="{8747016E-412B-B941-ADDD-C5766B019B9C}" dt="2024-01-21T16:12:30.717" v="0" actId="2696"/>
        <pc:sldMkLst>
          <pc:docMk/>
          <pc:sldMk cId="3407344294" sldId="273"/>
        </pc:sldMkLst>
      </pc:sldChg>
      <pc:sldChg chg="del">
        <pc:chgData name="Björn Stauss" userId="8de544e0f6b4b592" providerId="LiveId" clId="{8747016E-412B-B941-ADDD-C5766B019B9C}" dt="2024-01-21T16:12:30.717" v="0" actId="2696"/>
        <pc:sldMkLst>
          <pc:docMk/>
          <pc:sldMk cId="1086204512" sldId="274"/>
        </pc:sldMkLst>
      </pc:sldChg>
      <pc:sldChg chg="del">
        <pc:chgData name="Björn Stauss" userId="8de544e0f6b4b592" providerId="LiveId" clId="{8747016E-412B-B941-ADDD-C5766B019B9C}" dt="2024-01-21T16:12:30.717" v="0" actId="2696"/>
        <pc:sldMkLst>
          <pc:docMk/>
          <pc:sldMk cId="1524959328" sldId="275"/>
        </pc:sldMkLst>
      </pc:sldChg>
      <pc:sldChg chg="modSp mod">
        <pc:chgData name="Björn Stauss" userId="8de544e0f6b4b592" providerId="LiveId" clId="{8747016E-412B-B941-ADDD-C5766B019B9C}" dt="2024-01-21T16:12:44.360" v="10" actId="6549"/>
        <pc:sldMkLst>
          <pc:docMk/>
          <pc:sldMk cId="4048951158" sldId="277"/>
        </pc:sldMkLst>
        <pc:spChg chg="mod">
          <ac:chgData name="Björn Stauss" userId="8de544e0f6b4b592" providerId="LiveId" clId="{8747016E-412B-B941-ADDD-C5766B019B9C}" dt="2024-01-21T16:12:38.923" v="9" actId="20577"/>
          <ac:spMkLst>
            <pc:docMk/>
            <pc:sldMk cId="4048951158" sldId="277"/>
            <ac:spMk id="2" creationId="{662CB156-BF61-C802-3B6F-139F6BFA5478}"/>
          </ac:spMkLst>
        </pc:spChg>
        <pc:spChg chg="mod">
          <ac:chgData name="Björn Stauss" userId="8de544e0f6b4b592" providerId="LiveId" clId="{8747016E-412B-B941-ADDD-C5766B019B9C}" dt="2024-01-21T16:12:44.360" v="10" actId="6549"/>
          <ac:spMkLst>
            <pc:docMk/>
            <pc:sldMk cId="4048951158" sldId="277"/>
            <ac:spMk id="3" creationId="{CE0880A2-102D-13DC-2A78-89C1007EB8C4}"/>
          </ac:spMkLst>
        </pc:spChg>
      </pc:sldChg>
      <pc:sldChg chg="del">
        <pc:chgData name="Björn Stauss" userId="8de544e0f6b4b592" providerId="LiveId" clId="{8747016E-412B-B941-ADDD-C5766B019B9C}" dt="2024-01-21T16:12:30.717" v="0" actId="2696"/>
        <pc:sldMkLst>
          <pc:docMk/>
          <pc:sldMk cId="3235318959" sldId="279"/>
        </pc:sldMkLst>
      </pc:sldChg>
      <pc:sldChg chg="del">
        <pc:chgData name="Björn Stauss" userId="8de544e0f6b4b592" providerId="LiveId" clId="{8747016E-412B-B941-ADDD-C5766B019B9C}" dt="2024-01-21T16:12:30.717" v="0" actId="2696"/>
        <pc:sldMkLst>
          <pc:docMk/>
          <pc:sldMk cId="2766446473" sldId="280"/>
        </pc:sldMkLst>
      </pc:sldChg>
      <pc:sldChg chg="del">
        <pc:chgData name="Björn Stauss" userId="8de544e0f6b4b592" providerId="LiveId" clId="{8747016E-412B-B941-ADDD-C5766B019B9C}" dt="2024-01-21T16:12:30.717" v="0" actId="2696"/>
        <pc:sldMkLst>
          <pc:docMk/>
          <pc:sldMk cId="2451050716" sldId="281"/>
        </pc:sldMkLst>
      </pc:sldChg>
      <pc:sldChg chg="del">
        <pc:chgData name="Björn Stauss" userId="8de544e0f6b4b592" providerId="LiveId" clId="{8747016E-412B-B941-ADDD-C5766B019B9C}" dt="2024-01-21T16:12:30.717" v="0" actId="2696"/>
        <pc:sldMkLst>
          <pc:docMk/>
          <pc:sldMk cId="4018251854" sldId="282"/>
        </pc:sldMkLst>
      </pc:sldChg>
      <pc:sldChg chg="del">
        <pc:chgData name="Björn Stauss" userId="8de544e0f6b4b592" providerId="LiveId" clId="{8747016E-412B-B941-ADDD-C5766B019B9C}" dt="2024-01-21T16:12:30.717" v="0" actId="2696"/>
        <pc:sldMkLst>
          <pc:docMk/>
          <pc:sldMk cId="1721288699" sldId="283"/>
        </pc:sldMkLst>
      </pc:sldChg>
      <pc:sldChg chg="del">
        <pc:chgData name="Björn Stauss" userId="8de544e0f6b4b592" providerId="LiveId" clId="{8747016E-412B-B941-ADDD-C5766B019B9C}" dt="2024-01-21T16:12:30.717" v="0" actId="2696"/>
        <pc:sldMkLst>
          <pc:docMk/>
          <pc:sldMk cId="3118903707" sldId="284"/>
        </pc:sldMkLst>
      </pc:sldChg>
      <pc:sldChg chg="del">
        <pc:chgData name="Björn Stauss" userId="8de544e0f6b4b592" providerId="LiveId" clId="{8747016E-412B-B941-ADDD-C5766B019B9C}" dt="2024-01-21T16:12:30.717" v="0" actId="2696"/>
        <pc:sldMkLst>
          <pc:docMk/>
          <pc:sldMk cId="344271263" sldId="396"/>
        </pc:sldMkLst>
      </pc:sldChg>
      <pc:sldChg chg="del">
        <pc:chgData name="Björn Stauss" userId="8de544e0f6b4b592" providerId="LiveId" clId="{8747016E-412B-B941-ADDD-C5766B019B9C}" dt="2024-01-21T16:12:30.717" v="0" actId="2696"/>
        <pc:sldMkLst>
          <pc:docMk/>
          <pc:sldMk cId="409477364" sldId="448"/>
        </pc:sldMkLst>
      </pc:sldChg>
      <pc:sldChg chg="del">
        <pc:chgData name="Björn Stauss" userId="8de544e0f6b4b592" providerId="LiveId" clId="{8747016E-412B-B941-ADDD-C5766B019B9C}" dt="2024-01-21T16:12:30.717" v="0" actId="2696"/>
        <pc:sldMkLst>
          <pc:docMk/>
          <pc:sldMk cId="2823930684" sldId="449"/>
        </pc:sldMkLst>
      </pc:sldChg>
      <pc:sldChg chg="del">
        <pc:chgData name="Björn Stauss" userId="8de544e0f6b4b592" providerId="LiveId" clId="{8747016E-412B-B941-ADDD-C5766B019B9C}" dt="2024-01-21T16:12:30.717" v="0" actId="2696"/>
        <pc:sldMkLst>
          <pc:docMk/>
          <pc:sldMk cId="2758407513" sldId="451"/>
        </pc:sldMkLst>
      </pc:sldChg>
      <pc:sldChg chg="del">
        <pc:chgData name="Björn Stauss" userId="8de544e0f6b4b592" providerId="LiveId" clId="{8747016E-412B-B941-ADDD-C5766B019B9C}" dt="2024-01-21T16:12:30.717" v="0" actId="2696"/>
        <pc:sldMkLst>
          <pc:docMk/>
          <pc:sldMk cId="4158115048" sldId="453"/>
        </pc:sldMkLst>
      </pc:sldChg>
      <pc:sldChg chg="del">
        <pc:chgData name="Björn Stauss" userId="8de544e0f6b4b592" providerId="LiveId" clId="{8747016E-412B-B941-ADDD-C5766B019B9C}" dt="2024-01-21T16:12:30.717" v="0" actId="2696"/>
        <pc:sldMkLst>
          <pc:docMk/>
          <pc:sldMk cId="3873466882" sldId="454"/>
        </pc:sldMkLst>
      </pc:sldChg>
      <pc:sldChg chg="del">
        <pc:chgData name="Björn Stauss" userId="8de544e0f6b4b592" providerId="LiveId" clId="{8747016E-412B-B941-ADDD-C5766B019B9C}" dt="2024-01-21T16:12:30.717" v="0" actId="2696"/>
        <pc:sldMkLst>
          <pc:docMk/>
          <pc:sldMk cId="29320424" sldId="455"/>
        </pc:sldMkLst>
      </pc:sldChg>
      <pc:sldMasterChg chg="modSp mod delSldLayout">
        <pc:chgData name="Björn Stauss" userId="8de544e0f6b4b592" providerId="LiveId" clId="{8747016E-412B-B941-ADDD-C5766B019B9C}" dt="2024-01-21T16:14:14.668" v="121" actId="20577"/>
        <pc:sldMasterMkLst>
          <pc:docMk/>
          <pc:sldMasterMk cId="1025162381" sldId="2147483648"/>
        </pc:sldMasterMkLst>
        <pc:spChg chg="mod">
          <ac:chgData name="Björn Stauss" userId="8de544e0f6b4b592" providerId="LiveId" clId="{8747016E-412B-B941-ADDD-C5766B019B9C}" dt="2024-01-21T16:14:14.668" v="121" actId="20577"/>
          <ac:spMkLst>
            <pc:docMk/>
            <pc:sldMasterMk cId="1025162381" sldId="2147483648"/>
            <ac:spMk id="7" creationId="{9F34CEC6-F4FA-1D97-487B-059BB8E1DE8C}"/>
          </ac:spMkLst>
        </pc:spChg>
        <pc:sldLayoutChg chg="del">
          <pc:chgData name="Björn Stauss" userId="8de544e0f6b4b592" providerId="LiveId" clId="{8747016E-412B-B941-ADDD-C5766B019B9C}" dt="2024-01-21T16:12:30.717" v="0" actId="2696"/>
          <pc:sldLayoutMkLst>
            <pc:docMk/>
            <pc:sldMasterMk cId="1025162381" sldId="2147483648"/>
            <pc:sldLayoutMk cId="865463664" sldId="214748366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5DFE74-199B-5A00-022E-44C5EC1607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95532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10B94CA-01C4-B816-6605-592AF82B3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1522"/>
            <a:ext cx="9144000" cy="55230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80CC82-629F-0603-5B5C-EEC985BE8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C0EA8A2F-CF3F-8FDD-DC48-71A822CBF941}"/>
              </a:ext>
            </a:extLst>
          </p:cNvPr>
          <p:cNvSpPr/>
          <p:nvPr userDrawn="1"/>
        </p:nvSpPr>
        <p:spPr>
          <a:xfrm>
            <a:off x="9783041" y="83127"/>
            <a:ext cx="2254827" cy="1132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8A64DA5-B7D0-22B0-796A-E818922EE2C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2812" t="41894" r="59696" b="42087"/>
          <a:stretch/>
        </p:blipFill>
        <p:spPr>
          <a:xfrm>
            <a:off x="8439143" y="179646"/>
            <a:ext cx="3349344" cy="1301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89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EB055B-4546-C25E-B8C5-3CEB34BB8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4805724-4E47-606C-3614-78FD2E1089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56E06D-CE42-F7FE-E09E-3495D92686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906142-18FF-42EA-AC55-4642F489A8E3}" type="datetimeFigureOut">
              <a:rPr lang="de-DE" smtClean="0"/>
              <a:t>21.01.24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549FED-CF38-CC26-7FCB-B2BA12A7A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2118C0-D072-EEAD-BBA9-206660CCF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FFFE-766D-4A0C-8E53-47B461ED03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590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3908679-10BC-98F3-51B6-3554FF582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BB6426B-9600-64C2-993F-29BDA22C3C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0ABB4B-200D-1882-29F0-175C9A5EFD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906142-18FF-42EA-AC55-4642F489A8E3}" type="datetimeFigureOut">
              <a:rPr lang="de-DE" smtClean="0"/>
              <a:t>21.01.24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2CC79B-5517-A2A9-A81B-0739401C9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960304-68B4-CA7E-D553-D8A913E7D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FFFE-766D-4A0C-8E53-47B461ED03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410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171131-9419-816D-B37B-B61B63201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C2A443-633E-9955-9E1E-03F847F1C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45D748-CE18-9C67-165F-6BCCC1021A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906142-18FF-42EA-AC55-4642F489A8E3}" type="datetimeFigureOut">
              <a:rPr lang="de-DE" smtClean="0"/>
              <a:t>21.01.24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E759C9-CEF7-B59E-F043-58A0992DF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1FA526-9401-D1DB-F34D-AB660EBB7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FFFE-766D-4A0C-8E53-47B461ED03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34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337B1B-AB67-AD08-7E9B-F672DFC20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2188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9D30B4E-30FA-23E9-2D3E-DD947667B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64807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FA7C7E-FF5F-B4BA-CE44-ACB1B0917C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906142-18FF-42EA-AC55-4642F489A8E3}" type="datetimeFigureOut">
              <a:rPr lang="de-DE" smtClean="0"/>
              <a:t>21.01.24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12096A-2E11-7CB2-25C7-E857A5875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F6BB1B-FAB2-2025-D799-7AEB08315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FFFE-766D-4A0C-8E53-47B461ED03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9663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8CCF64-5384-9CAE-AEFE-C2794CDC4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3E6300-29E5-09D9-8555-133557D366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63C2930-1959-F968-D502-1DEE3A11CB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4BAA38C-B59F-E1F3-617A-1C53BED780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906142-18FF-42EA-AC55-4642F489A8E3}" type="datetimeFigureOut">
              <a:rPr lang="de-DE" smtClean="0"/>
              <a:t>21.01.24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6CEE55F-5BC8-3FEC-F9B9-5817496D5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E1BD2C-435F-7A38-07A5-8ADA1E6D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FFFE-766D-4A0C-8E53-47B461ED03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23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3517AE-F166-52A0-C05E-EB3E9D43B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855F8BF-A7C8-9B79-99CE-F58688AAC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82D72FD-34EE-231E-1171-78BECCD08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9C2978E-9247-093A-75A7-AE0037689B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A9C41AC-A312-3729-D660-E2F5B59E84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84BB2DB-5931-636D-4A11-6B4F29A3F8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906142-18FF-42EA-AC55-4642F489A8E3}" type="datetimeFigureOut">
              <a:rPr lang="de-DE" smtClean="0"/>
              <a:t>21.01.24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5E2810D-9353-1851-E95C-E4696DC4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1AC2F26-EDA9-90B5-B314-1D56217EC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FFFE-766D-4A0C-8E53-47B461ED03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7856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7C664D-A15C-E9DD-9507-431E441D0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80556A9-D330-D61B-EB1A-1B0D97E1EC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906142-18FF-42EA-AC55-4642F489A8E3}" type="datetimeFigureOut">
              <a:rPr lang="de-DE" smtClean="0"/>
              <a:t>21.01.24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608D8C8-E6D1-F507-15C8-345504E84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689B465-838D-ECA8-F7BA-2B5FD6C83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FFFE-766D-4A0C-8E53-47B461ED03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261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0C2C686-1699-264D-D7B8-96BF5CEE3C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906142-18FF-42EA-AC55-4642F489A8E3}" type="datetimeFigureOut">
              <a:rPr lang="de-DE" smtClean="0"/>
              <a:t>21.01.24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B328204-8522-8063-FDF4-043BF668A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73A0900-7B95-65CA-128A-6B6833EC8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FFFE-766D-4A0C-8E53-47B461ED03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6708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1C66D1-2409-3304-B9AC-5C394CD0A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5D8CA2-D41C-8FB5-F6E0-23B9592EB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287C3FD-0CAA-BA2A-2D98-DD3F4D1A8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4D832D0-903E-2C26-291E-F556DA2D67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906142-18FF-42EA-AC55-4642F489A8E3}" type="datetimeFigureOut">
              <a:rPr lang="de-DE" smtClean="0"/>
              <a:t>21.01.24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BC15D1-A2A0-6C41-0229-469A3F85A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D7C03F9-7F67-92C2-D378-EE2B38B77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FFFE-766D-4A0C-8E53-47B461ED03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9976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6407D8-EB0B-B9A7-C4CD-16E514B19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B84E767-AB77-C2DC-D860-2D6FA42E71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44694B9-2D44-B3AC-6436-9ED8B9B5C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08EF3CF-0378-60B4-8626-73F3B389C1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906142-18FF-42EA-AC55-4642F489A8E3}" type="datetimeFigureOut">
              <a:rPr lang="de-DE" smtClean="0"/>
              <a:t>21.01.24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7F43221-4C16-EA67-DC84-68A085919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1A57294-EBD2-CF2C-7477-064389FF2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FFFE-766D-4A0C-8E53-47B461ED03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2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9D560E4-F026-864A-C244-8304A9479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8CE9BE-8E0C-72AE-D6A6-F5B69D9B5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D1546E-11FF-7892-052E-0FD7AFE7CC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4FFFE-766D-4A0C-8E53-47B461ED030F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F34CEC6-F4FA-1D97-487B-059BB8E1DE8C}"/>
              </a:ext>
            </a:extLst>
          </p:cNvPr>
          <p:cNvSpPr/>
          <p:nvPr userDrawn="1"/>
        </p:nvSpPr>
        <p:spPr>
          <a:xfrm rot="16200000">
            <a:off x="10160935" y="4726088"/>
            <a:ext cx="3767405" cy="234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Präsentationsvorlage-FW-</a:t>
            </a:r>
            <a:r>
              <a:rPr lang="de-DE" sz="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Eckenhaid</a:t>
            </a:r>
            <a:r>
              <a:rPr 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|  </a:t>
            </a:r>
            <a:r>
              <a:rPr lang="de-DE" sz="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Vornam</a:t>
            </a:r>
            <a:r>
              <a:rPr lang="de-DE" sz="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Nachname | Datum: 00.00.0000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7835CFA-CE9F-D924-ADD4-B16FC8CBDB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12812" t="41894" r="59696" b="42087"/>
          <a:stretch/>
        </p:blipFill>
        <p:spPr>
          <a:xfrm>
            <a:off x="9786228" y="258858"/>
            <a:ext cx="2168512" cy="842363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F7071645-8CF8-2C06-0207-9E1793CB74D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-486858" y="3429000"/>
            <a:ext cx="2076450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16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1AD0A1-1786-139A-8C7D-D78E140A55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24258"/>
            <a:ext cx="9144000" cy="2387600"/>
          </a:xfrm>
        </p:spPr>
        <p:txBody>
          <a:bodyPr>
            <a:normAutofit/>
          </a:bodyPr>
          <a:lstStyle/>
          <a:p>
            <a:r>
              <a:rPr lang="de-DE" b="1" dirty="0"/>
              <a:t>TITEL</a:t>
            </a:r>
            <a:br>
              <a:rPr lang="de-DE" b="1" dirty="0"/>
            </a:br>
            <a:r>
              <a:rPr lang="de-DE" sz="4000" dirty="0">
                <a:solidFill>
                  <a:srgbClr val="FF0000"/>
                </a:solidFill>
              </a:rPr>
              <a:t>UNTERTITEL</a:t>
            </a:r>
            <a:br>
              <a:rPr lang="de-DE" dirty="0"/>
            </a:br>
            <a:endParaRPr lang="de-DE" dirty="0"/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434B90C2-E871-047D-996A-DC386ABB2B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18122"/>
            <a:ext cx="9144000" cy="552306"/>
          </a:xfrm>
        </p:spPr>
        <p:txBody>
          <a:bodyPr/>
          <a:lstStyle/>
          <a:p>
            <a:r>
              <a:rPr lang="de-DE" sz="2400" dirty="0"/>
              <a:t>Datum: 00/00/0000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209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3813EB-A59E-41F0-9B3E-B643FD854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40FD9-2E3C-7C4C-E980-6680CC1E8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Top 1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2020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2CB156-BF61-C802-3B6F-139F6BFA54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FRAGEN ?</a:t>
            </a:r>
            <a:r>
              <a:rPr lang="de-DE" dirty="0"/>
              <a:t> </a:t>
            </a:r>
            <a:br>
              <a:rPr lang="de-DE" dirty="0"/>
            </a:br>
            <a:endParaRPr lang="de-DE" sz="48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E0880A2-102D-13DC-2A78-89C1007EB8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8951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Macintosh PowerPoint</Application>
  <PresentationFormat>Breitbild</PresentationFormat>
  <Paragraphs>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TITEL UNTERTITEL </vt:lpstr>
      <vt:lpstr>Agenda</vt:lpstr>
      <vt:lpstr>FRAGEN 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Björn Stauss</dc:creator>
  <cp:lastModifiedBy>Björn Stauss</cp:lastModifiedBy>
  <cp:revision>4</cp:revision>
  <cp:lastPrinted>2023-05-04T10:38:31Z</cp:lastPrinted>
  <dcterms:created xsi:type="dcterms:W3CDTF">2023-02-05T17:50:21Z</dcterms:created>
  <dcterms:modified xsi:type="dcterms:W3CDTF">2024-01-21T16:14:22Z</dcterms:modified>
</cp:coreProperties>
</file>